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handoutMasterIdLst>
    <p:handoutMasterId r:id="rId30"/>
  </p:handoutMasterIdLst>
  <p:sldIdLst>
    <p:sldId id="256" r:id="rId4"/>
    <p:sldId id="257" r:id="rId5"/>
    <p:sldId id="280" r:id="rId6"/>
    <p:sldId id="259" r:id="rId7"/>
    <p:sldId id="282" r:id="rId8"/>
    <p:sldId id="260" r:id="rId9"/>
    <p:sldId id="265" r:id="rId10"/>
    <p:sldId id="289" r:id="rId11"/>
    <p:sldId id="277" r:id="rId12"/>
    <p:sldId id="284" r:id="rId13"/>
    <p:sldId id="264" r:id="rId14"/>
    <p:sldId id="285" r:id="rId15"/>
    <p:sldId id="278" r:id="rId16"/>
    <p:sldId id="287" r:id="rId17"/>
    <p:sldId id="286" r:id="rId18"/>
    <p:sldId id="288" r:id="rId19"/>
    <p:sldId id="279" r:id="rId20"/>
    <p:sldId id="283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1" r:id="rId29"/>
  </p:sldIdLst>
  <p:sldSz cx="12192000" cy="6858000"/>
  <p:notesSz cx="6858000" cy="9144000"/>
  <p:embeddedFontLst>
    <p:embeddedFont>
      <p:font typeface="Arial Unicode MS" panose="020B0604020202020204" pitchFamily="50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나눔스퀘어 Bold" panose="020B0600000101010101" pitchFamily="50" charset="-127"/>
      <p:bold r:id="rId36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843"/>
    <a:srgbClr val="0C707A"/>
    <a:srgbClr val="04242C"/>
    <a:srgbClr val="C1963D"/>
    <a:srgbClr val="03464F"/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>
        <p:scale>
          <a:sx n="75" d="100"/>
          <a:sy n="75" d="100"/>
        </p:scale>
        <p:origin x="32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xmlns="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xmlns="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xmlns="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xmlns="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xmlns="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="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7C212F7-184D-4A49-A276-228D2606CDAA}"/>
              </a:ext>
            </a:extLst>
          </p:cNvPr>
          <p:cNvSpPr/>
          <p:nvPr userDrawn="1"/>
        </p:nvSpPr>
        <p:spPr>
          <a:xfrm rot="2710283">
            <a:off x="3230156" y="-3604334"/>
            <a:ext cx="5188206" cy="13481605"/>
          </a:xfrm>
          <a:custGeom>
            <a:avLst/>
            <a:gdLst>
              <a:gd name="connsiteX0" fmla="*/ 4872276 w 5188206"/>
              <a:gd name="connsiteY0" fmla="*/ 0 h 13481605"/>
              <a:gd name="connsiteX1" fmla="*/ 5188206 w 5188206"/>
              <a:gd name="connsiteY1" fmla="*/ 314046 h 13481605"/>
              <a:gd name="connsiteX2" fmla="*/ 5188206 w 5188206"/>
              <a:gd name="connsiteY2" fmla="*/ 9409991 h 13481605"/>
              <a:gd name="connsiteX3" fmla="*/ 1140878 w 5188206"/>
              <a:gd name="connsiteY3" fmla="*/ 13481605 h 13481605"/>
              <a:gd name="connsiteX4" fmla="*/ 0 w 5188206"/>
              <a:gd name="connsiteY4" fmla="*/ 12347532 h 13481605"/>
              <a:gd name="connsiteX5" fmla="*/ 1 w 5188206"/>
              <a:gd name="connsiteY5" fmla="*/ 4901511 h 1348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206" h="13481605">
                <a:moveTo>
                  <a:pt x="4872276" y="0"/>
                </a:moveTo>
                <a:lnTo>
                  <a:pt x="5188206" y="314046"/>
                </a:lnTo>
                <a:lnTo>
                  <a:pt x="5188206" y="9409991"/>
                </a:lnTo>
                <a:lnTo>
                  <a:pt x="1140878" y="13481605"/>
                </a:lnTo>
                <a:lnTo>
                  <a:pt x="0" y="12347532"/>
                </a:lnTo>
                <a:lnTo>
                  <a:pt x="1" y="4901511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06C027D-380B-4189-ADCD-4C61FF036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29014" r="22468" b="1915"/>
          <a:stretch/>
        </p:blipFill>
        <p:spPr>
          <a:xfrm>
            <a:off x="7291761" y="1"/>
            <a:ext cx="49002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200259-84FB-42E8-BC41-9E22E38BF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9" t="27510"/>
          <a:stretch/>
        </p:blipFill>
        <p:spPr>
          <a:xfrm>
            <a:off x="-147" y="0"/>
            <a:ext cx="3611440" cy="690488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0363273D-08D0-4F61-9C43-8F313C85A4FB}"/>
              </a:ext>
            </a:extLst>
          </p:cNvPr>
          <p:cNvSpPr/>
          <p:nvPr userDrawn="1"/>
        </p:nvSpPr>
        <p:spPr>
          <a:xfrm rot="18917560">
            <a:off x="6757340" y="5310244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8F144AE0-43B5-4072-B84A-2621F7237F1E}"/>
              </a:ext>
            </a:extLst>
          </p:cNvPr>
          <p:cNvSpPr/>
          <p:nvPr userDrawn="1"/>
        </p:nvSpPr>
        <p:spPr>
          <a:xfrm rot="18917560">
            <a:off x="2315319" y="657619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F73E14A-31CD-46CC-9655-417F344E964D}"/>
              </a:ext>
            </a:extLst>
          </p:cNvPr>
          <p:cNvSpPr/>
          <p:nvPr userDrawn="1"/>
        </p:nvSpPr>
        <p:spPr>
          <a:xfrm rot="18900000">
            <a:off x="3249095" y="3545172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7B359B05-6AC3-460B-AADD-EF4FE88E5E15}"/>
              </a:ext>
            </a:extLst>
          </p:cNvPr>
          <p:cNvSpPr/>
          <p:nvPr userDrawn="1"/>
        </p:nvSpPr>
        <p:spPr>
          <a:xfrm rot="18900000">
            <a:off x="3933047" y="3402148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xmlns="" id="{01AE4C7D-0581-4EF7-B01A-57774F1B5217}"/>
              </a:ext>
            </a:extLst>
          </p:cNvPr>
          <p:cNvSpPr/>
          <p:nvPr userDrawn="1"/>
        </p:nvSpPr>
        <p:spPr>
          <a:xfrm>
            <a:off x="8690530" y="3132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xmlns="" id="{E15BDB5E-8F00-405C-BB7A-30DEF75B5163}"/>
              </a:ext>
            </a:extLst>
          </p:cNvPr>
          <p:cNvSpPr/>
          <p:nvPr userDrawn="1"/>
        </p:nvSpPr>
        <p:spPr>
          <a:xfrm rot="1642289">
            <a:off x="1982541" y="413853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DEAC9489-BCB7-4E3A-A896-B35B3A48F178}"/>
              </a:ext>
            </a:extLst>
          </p:cNvPr>
          <p:cNvSpPr/>
          <p:nvPr userDrawn="1"/>
        </p:nvSpPr>
        <p:spPr>
          <a:xfrm rot="12056913">
            <a:off x="5363426" y="508980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xmlns="" id="{6B27FEF4-8DD6-4FAC-9895-F6E35C1DA54A}"/>
              </a:ext>
            </a:extLst>
          </p:cNvPr>
          <p:cNvSpPr/>
          <p:nvPr userDrawn="1"/>
        </p:nvSpPr>
        <p:spPr>
          <a:xfrm rot="12056913">
            <a:off x="8103105" y="591382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4D70D1D-AA00-4B06-A452-6DFDE7FFF4E9}"/>
              </a:ext>
            </a:extLst>
          </p:cNvPr>
          <p:cNvSpPr/>
          <p:nvPr userDrawn="1"/>
        </p:nvSpPr>
        <p:spPr>
          <a:xfrm>
            <a:off x="3621417" y="2170597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5D1B683-76F6-46BE-9D4C-38ADA1B32309}"/>
              </a:ext>
            </a:extLst>
          </p:cNvPr>
          <p:cNvSpPr/>
          <p:nvPr userDrawn="1"/>
        </p:nvSpPr>
        <p:spPr>
          <a:xfrm>
            <a:off x="10794549" y="1222466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0B4C9FD5-DF32-4DAC-8E2E-373DFB75D439}"/>
              </a:ext>
            </a:extLst>
          </p:cNvPr>
          <p:cNvSpPr/>
          <p:nvPr userDrawn="1"/>
        </p:nvSpPr>
        <p:spPr>
          <a:xfrm rot="18900000">
            <a:off x="7806765" y="2002509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94E87BE3-6EEF-461A-BBF4-750890F3D4AF}"/>
              </a:ext>
            </a:extLst>
          </p:cNvPr>
          <p:cNvSpPr/>
          <p:nvPr userDrawn="1"/>
        </p:nvSpPr>
        <p:spPr>
          <a:xfrm rot="18900000">
            <a:off x="8490717" y="1859485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92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4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xmlns="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xmlns="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xmlns="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xmlns="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xmlns="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xmlns="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xmlns="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xmlns="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xmlns="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xmlns="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xmlns="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xmlns="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xmlns="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xmlns="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xmlns="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xmlns="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xmlns="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xmlns="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xmlns="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xmlns="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xmlns="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xmlns="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xmlns="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xmlns="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xmlns="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xmlns="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xmlns="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xmlns="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xmlns="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xmlns="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xmlns="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xmlns="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xmlns="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xmlns="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xmlns="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xmlns="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xmlns="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xmlns="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2" r:id="rId2"/>
    <p:sldLayoutId id="2147483740" r:id="rId3"/>
    <p:sldLayoutId id="2147483736" r:id="rId4"/>
    <p:sldLayoutId id="2147483737" r:id="rId5"/>
    <p:sldLayoutId id="2147483738" r:id="rId6"/>
    <p:sldLayoutId id="2147483739" r:id="rId7"/>
    <p:sldLayoutId id="2147483745" r:id="rId8"/>
    <p:sldLayoutId id="2147483741" r:id="rId9"/>
    <p:sldLayoutId id="2147483743" r:id="rId10"/>
    <p:sldLayoutId id="2147483744" r:id="rId11"/>
    <p:sldLayoutId id="2147483746" r:id="rId12"/>
    <p:sldLayoutId id="2147483752" r:id="rId13"/>
    <p:sldLayoutId id="2147483751" r:id="rId14"/>
    <p:sldLayoutId id="2147483749" r:id="rId15"/>
    <p:sldLayoutId id="2147483753" r:id="rId16"/>
    <p:sldLayoutId id="2147483754" r:id="rId17"/>
    <p:sldLayoutId id="2147483755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0" y="53634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LPG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0" y="6172626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Let’s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Play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Game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C13162AD-172F-4138-A519-DA52C0A0FBCE}"/>
              </a:ext>
            </a:extLst>
          </p:cNvPr>
          <p:cNvSpPr/>
          <p:nvPr/>
        </p:nvSpPr>
        <p:spPr>
          <a:xfrm rot="18900000">
            <a:off x="4404015" y="1122775"/>
            <a:ext cx="3406600" cy="3406600"/>
          </a:xfrm>
          <a:custGeom>
            <a:avLst/>
            <a:gdLst>
              <a:gd name="connsiteX0" fmla="*/ 3406600 w 3406600"/>
              <a:gd name="connsiteY0" fmla="*/ 0 h 3406600"/>
              <a:gd name="connsiteX1" fmla="*/ 3406600 w 3406600"/>
              <a:gd name="connsiteY1" fmla="*/ 3406600 h 3406600"/>
              <a:gd name="connsiteX2" fmla="*/ 2847806 w 3406600"/>
              <a:gd name="connsiteY2" fmla="*/ 3406600 h 3406600"/>
              <a:gd name="connsiteX3" fmla="*/ 2579775 w 3406600"/>
              <a:gd name="connsiteY3" fmla="*/ 3138569 h 3406600"/>
              <a:gd name="connsiteX4" fmla="*/ 3138569 w 3406600"/>
              <a:gd name="connsiteY4" fmla="*/ 3138569 h 3406600"/>
              <a:gd name="connsiteX5" fmla="*/ 3138569 w 3406600"/>
              <a:gd name="connsiteY5" fmla="*/ 268031 h 3406600"/>
              <a:gd name="connsiteX6" fmla="*/ 268031 w 3406600"/>
              <a:gd name="connsiteY6" fmla="*/ 268031 h 3406600"/>
              <a:gd name="connsiteX7" fmla="*/ 268031 w 3406600"/>
              <a:gd name="connsiteY7" fmla="*/ 826825 h 3406600"/>
              <a:gd name="connsiteX8" fmla="*/ 0 w 3406600"/>
              <a:gd name="connsiteY8" fmla="*/ 558794 h 3406600"/>
              <a:gd name="connsiteX9" fmla="*/ 0 w 3406600"/>
              <a:gd name="connsiteY9" fmla="*/ 0 h 34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6600" h="3406600">
                <a:moveTo>
                  <a:pt x="3406600" y="0"/>
                </a:moveTo>
                <a:lnTo>
                  <a:pt x="3406600" y="3406600"/>
                </a:lnTo>
                <a:lnTo>
                  <a:pt x="2847806" y="3406600"/>
                </a:lnTo>
                <a:lnTo>
                  <a:pt x="2579775" y="3138569"/>
                </a:lnTo>
                <a:lnTo>
                  <a:pt x="3138569" y="3138569"/>
                </a:lnTo>
                <a:lnTo>
                  <a:pt x="3138569" y="268031"/>
                </a:lnTo>
                <a:lnTo>
                  <a:pt x="268031" y="268031"/>
                </a:lnTo>
                <a:lnTo>
                  <a:pt x="268031" y="826825"/>
                </a:lnTo>
                <a:lnTo>
                  <a:pt x="0" y="5587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C90B31-AB43-4AA5-B82E-CE89035CD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07" y="1318630"/>
            <a:ext cx="4068618" cy="3271672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BF2BC4A5-D679-499B-9BE3-4F177893EE9D}"/>
              </a:ext>
            </a:extLst>
          </p:cNvPr>
          <p:cNvSpPr/>
          <p:nvPr/>
        </p:nvSpPr>
        <p:spPr>
          <a:xfrm rot="18900000">
            <a:off x="4527513" y="1414440"/>
            <a:ext cx="3160893" cy="3160893"/>
          </a:xfrm>
          <a:custGeom>
            <a:avLst/>
            <a:gdLst>
              <a:gd name="connsiteX0" fmla="*/ 0 w 3160893"/>
              <a:gd name="connsiteY0" fmla="*/ 0 h 3160893"/>
              <a:gd name="connsiteX1" fmla="*/ 268031 w 3160893"/>
              <a:gd name="connsiteY1" fmla="*/ 268031 h 3160893"/>
              <a:gd name="connsiteX2" fmla="*/ 268031 w 3160893"/>
              <a:gd name="connsiteY2" fmla="*/ 2892862 h 3160893"/>
              <a:gd name="connsiteX3" fmla="*/ 2892862 w 3160893"/>
              <a:gd name="connsiteY3" fmla="*/ 2892862 h 3160893"/>
              <a:gd name="connsiteX4" fmla="*/ 3160893 w 3160893"/>
              <a:gd name="connsiteY4" fmla="*/ 3160893 h 3160893"/>
              <a:gd name="connsiteX5" fmla="*/ 0 w 3160893"/>
              <a:gd name="connsiteY5" fmla="*/ 3160893 h 316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0893" h="3160893">
                <a:moveTo>
                  <a:pt x="0" y="0"/>
                </a:moveTo>
                <a:lnTo>
                  <a:pt x="268031" y="268031"/>
                </a:lnTo>
                <a:lnTo>
                  <a:pt x="268031" y="2892862"/>
                </a:lnTo>
                <a:lnTo>
                  <a:pt x="2892862" y="2892862"/>
                </a:lnTo>
                <a:lnTo>
                  <a:pt x="3160893" y="3160893"/>
                </a:lnTo>
                <a:lnTo>
                  <a:pt x="0" y="31608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D4F1A0B-D4E5-4ABE-AFCC-3BC60836D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48" y="4462463"/>
            <a:ext cx="768633" cy="7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6801"/>
              </p:ext>
            </p:extLst>
          </p:nvPr>
        </p:nvGraphicFramePr>
        <p:xfrm>
          <a:off x="4392357" y="1530242"/>
          <a:ext cx="3044088" cy="1846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088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7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47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등록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목록 조회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정보 수정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삭제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권한 부여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54324"/>
              </p:ext>
            </p:extLst>
          </p:nvPr>
        </p:nvGraphicFramePr>
        <p:xfrm>
          <a:off x="806936" y="1530242"/>
          <a:ext cx="3044087" cy="183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087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7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93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등록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정보 조회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수정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삭제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그래프 조회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13188"/>
              </p:ext>
            </p:extLst>
          </p:nvPr>
        </p:nvGraphicFramePr>
        <p:xfrm>
          <a:off x="806937" y="4118933"/>
          <a:ext cx="3044087" cy="166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087">
                  <a:extLst>
                    <a:ext uri="{9D8B030D-6E8A-4147-A177-3AD203B41FA5}">
                      <a16:colId xmlns:a16="http://schemas.microsoft.com/office/drawing/2014/main" xmlns="" val="3332758552"/>
                    </a:ext>
                  </a:extLst>
                </a:gridCol>
              </a:tblGrid>
              <a:tr h="37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2075583114"/>
                  </a:ext>
                </a:extLst>
              </a:tr>
              <a:tr h="1293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등록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기록 조회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내역 삭제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4221480827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99663"/>
              </p:ext>
            </p:extLst>
          </p:nvPr>
        </p:nvGraphicFramePr>
        <p:xfrm>
          <a:off x="8152764" y="1530242"/>
          <a:ext cx="3044088" cy="1846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088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11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성적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43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성적 등록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성적 조회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 성적 수정</a:t>
                      </a:r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그래프 조회</a:t>
                      </a:r>
                    </a:p>
                  </a:txBody>
                  <a:tcPr marL="95134" marR="95134" marT="47566" marB="47566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54" name="순서도: 데이터 53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62753" y="110975"/>
            <a:ext cx="73736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TEAM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– 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SOCCER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cxnSp>
        <p:nvCxnSpPr>
          <p:cNvPr id="21" name="직선 연결선 20"/>
          <p:cNvCxnSpPr>
            <a:stCxn id="47" idx="1"/>
            <a:endCxn id="48" idx="3"/>
          </p:cNvCxnSpPr>
          <p:nvPr/>
        </p:nvCxnSpPr>
        <p:spPr>
          <a:xfrm flipH="1" flipV="1">
            <a:off x="3851023" y="2449235"/>
            <a:ext cx="541334" cy="4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47" idx="3"/>
            <a:endCxn id="52" idx="1"/>
          </p:cNvCxnSpPr>
          <p:nvPr/>
        </p:nvCxnSpPr>
        <p:spPr>
          <a:xfrm>
            <a:off x="7436445" y="2453739"/>
            <a:ext cx="7163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49" idx="0"/>
            <a:endCxn id="48" idx="2"/>
          </p:cNvCxnSpPr>
          <p:nvPr/>
        </p:nvCxnSpPr>
        <p:spPr>
          <a:xfrm flipH="1" flipV="1">
            <a:off x="2328979" y="3368228"/>
            <a:ext cx="1" cy="750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5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25255"/>
              </p:ext>
            </p:extLst>
          </p:nvPr>
        </p:nvGraphicFramePr>
        <p:xfrm>
          <a:off x="592761" y="2398875"/>
          <a:ext cx="3353967" cy="203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967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09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625966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정보 등록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정보 조회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정보 수정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정보 삭제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추천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79948"/>
              </p:ext>
            </p:extLst>
          </p:nvPr>
        </p:nvGraphicFramePr>
        <p:xfrm>
          <a:off x="4423837" y="2500453"/>
          <a:ext cx="3353967" cy="183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967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09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예약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4256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예약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예약 정보 조회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예약 정보 수정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예약 취소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57976"/>
              </p:ext>
            </p:extLst>
          </p:nvPr>
        </p:nvGraphicFramePr>
        <p:xfrm>
          <a:off x="8213832" y="2398875"/>
          <a:ext cx="3353967" cy="203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967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09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평가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625966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평가 등록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평가 조회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평가 수정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평가 삭제</a:t>
                      </a:r>
                      <a:endParaRPr lang="en-US" altLang="ko-KR" sz="2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 순위 조회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4819" marR="104819" marT="52408" marB="52408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54" name="순서도: 데이터 53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88" y="110975"/>
            <a:ext cx="5943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GYM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– 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SOCCER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cxnSp>
        <p:nvCxnSpPr>
          <p:cNvPr id="58" name="직선 연결선 57"/>
          <p:cNvCxnSpPr>
            <a:stCxn id="39" idx="3"/>
            <a:endCxn id="40" idx="1"/>
          </p:cNvCxnSpPr>
          <p:nvPr/>
        </p:nvCxnSpPr>
        <p:spPr>
          <a:xfrm>
            <a:off x="3946728" y="3418091"/>
            <a:ext cx="4771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41" idx="1"/>
            <a:endCxn id="40" idx="3"/>
          </p:cNvCxnSpPr>
          <p:nvPr/>
        </p:nvCxnSpPr>
        <p:spPr>
          <a:xfrm flipH="1">
            <a:off x="7777804" y="3418091"/>
            <a:ext cx="4360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7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0089"/>
              </p:ext>
            </p:extLst>
          </p:nvPr>
        </p:nvGraphicFramePr>
        <p:xfrm>
          <a:off x="3336012" y="1758735"/>
          <a:ext cx="2561736" cy="1692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개별 매치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346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수정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삭제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30746"/>
              </p:ext>
            </p:extLst>
          </p:nvPr>
        </p:nvGraphicFramePr>
        <p:xfrm>
          <a:off x="3349590" y="3950200"/>
          <a:ext cx="2561736" cy="152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팀별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매치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조회</a:t>
                      </a: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수정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팀별매치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속성 삭제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80827"/>
              </p:ext>
            </p:extLst>
          </p:nvPr>
        </p:nvGraphicFramePr>
        <p:xfrm>
          <a:off x="9319653" y="3950200"/>
          <a:ext cx="2561736" cy="152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3332758552"/>
                    </a:ext>
                  </a:extLst>
                </a:gridCol>
              </a:tblGrid>
              <a:tr h="35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용병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2075583114"/>
                  </a:ext>
                </a:extLst>
              </a:tr>
              <a:tr h="1176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용병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용병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용병 수정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용병 삭제 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221480827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12081"/>
              </p:ext>
            </p:extLst>
          </p:nvPr>
        </p:nvGraphicFramePr>
        <p:xfrm>
          <a:off x="6343585" y="3950199"/>
          <a:ext cx="2561736" cy="152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45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771607"/>
              </p:ext>
            </p:extLst>
          </p:nvPr>
        </p:nvGraphicFramePr>
        <p:xfrm>
          <a:off x="6343585" y="1740805"/>
          <a:ext cx="2561736" cy="172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3332758552"/>
                    </a:ext>
                  </a:extLst>
                </a:gridCol>
              </a:tblGrid>
              <a:tr h="391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2075583114"/>
                  </a:ext>
                </a:extLst>
              </a:tr>
              <a:tr h="1336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 수정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 삭제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22148082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54" name="순서도: 데이터 53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88" y="110975"/>
            <a:ext cx="54415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MATCH – 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SOCCER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>
            <a:stCxn id="42" idx="3"/>
            <a:endCxn id="46" idx="1"/>
          </p:cNvCxnSpPr>
          <p:nvPr/>
        </p:nvCxnSpPr>
        <p:spPr>
          <a:xfrm>
            <a:off x="5897748" y="2604768"/>
            <a:ext cx="445837" cy="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45" idx="3"/>
            <a:endCxn id="44" idx="1"/>
          </p:cNvCxnSpPr>
          <p:nvPr/>
        </p:nvCxnSpPr>
        <p:spPr>
          <a:xfrm>
            <a:off x="8905321" y="4713311"/>
            <a:ext cx="41433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5940"/>
              </p:ext>
            </p:extLst>
          </p:nvPr>
        </p:nvGraphicFramePr>
        <p:xfrm>
          <a:off x="349621" y="1740805"/>
          <a:ext cx="2561736" cy="172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3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8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346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 속성 등록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 속성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 속성 수정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 속성 삭제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매치 일정 조회</a:t>
                      </a:r>
                      <a:endParaRPr lang="en-US" altLang="ko-KR" sz="1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784" marR="86784" marT="43391" marB="4339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cxnSp>
        <p:nvCxnSpPr>
          <p:cNvPr id="38" name="직선 연결선 37"/>
          <p:cNvCxnSpPr>
            <a:stCxn id="37" idx="3"/>
            <a:endCxn id="42" idx="1"/>
          </p:cNvCxnSpPr>
          <p:nvPr/>
        </p:nvCxnSpPr>
        <p:spPr>
          <a:xfrm flipV="1">
            <a:off x="2911357" y="2604768"/>
            <a:ext cx="424655" cy="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911326" y="4731242"/>
            <a:ext cx="4458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173506" y="4783251"/>
            <a:ext cx="1836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168996" y="2586897"/>
            <a:ext cx="0" cy="22093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32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81437"/>
              </p:ext>
            </p:extLst>
          </p:nvPr>
        </p:nvGraphicFramePr>
        <p:xfrm>
          <a:off x="3605678" y="1420689"/>
          <a:ext cx="2587409" cy="165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409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67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82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등록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조회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수정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랭킹 정보 조회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68816"/>
              </p:ext>
            </p:extLst>
          </p:nvPr>
        </p:nvGraphicFramePr>
        <p:xfrm>
          <a:off x="3605678" y="4823264"/>
          <a:ext cx="2579870" cy="141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870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1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</a:t>
                      </a:r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0627" marR="80627" marT="40312" marB="40312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096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등록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목록 조회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정보 수정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삭제</a:t>
                      </a:r>
                    </a:p>
                  </a:txBody>
                  <a:tcPr marL="80627" marR="80627" marT="40312" marB="40312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82855"/>
              </p:ext>
            </p:extLst>
          </p:nvPr>
        </p:nvGraphicFramePr>
        <p:xfrm>
          <a:off x="6371046" y="4823264"/>
          <a:ext cx="2589048" cy="141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048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15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그룹</a:t>
                      </a:r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0913" marR="80913" marT="40456" marB="40456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00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그룹 등록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그룹 조회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그룹 수정</a:t>
                      </a:r>
                      <a:endParaRPr lang="en-US" altLang="ko-KR" sz="1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그룹 삭제</a:t>
                      </a:r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0913" marR="80913" marT="40456" marB="40456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1" name="순서도: 데이터 40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88" y="110975"/>
            <a:ext cx="54415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USER - 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LOL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60848"/>
              </p:ext>
            </p:extLst>
          </p:nvPr>
        </p:nvGraphicFramePr>
        <p:xfrm>
          <a:off x="467981" y="1411724"/>
          <a:ext cx="2719653" cy="1672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53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67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4995" marR="84995" marT="42496" marB="42496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91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등록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조회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수정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삭제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성향</a:t>
                      </a:r>
                      <a:r>
                        <a:rPr lang="en-US" altLang="ko-KR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승률 매칭</a:t>
                      </a:r>
                      <a:endParaRPr lang="en-US" altLang="ko-KR" sz="16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4995" marR="84995" marT="42496" marB="42496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>
            <a:stCxn id="45" idx="3"/>
            <a:endCxn id="32" idx="1"/>
          </p:cNvCxnSpPr>
          <p:nvPr/>
        </p:nvCxnSpPr>
        <p:spPr>
          <a:xfrm flipV="1">
            <a:off x="3187634" y="2245762"/>
            <a:ext cx="418044" cy="20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22" idx="3"/>
            <a:endCxn id="25" idx="1"/>
          </p:cNvCxnSpPr>
          <p:nvPr/>
        </p:nvCxnSpPr>
        <p:spPr>
          <a:xfrm>
            <a:off x="6185548" y="5528892"/>
            <a:ext cx="185498" cy="25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495265" y="3911541"/>
            <a:ext cx="253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3486300" y="2247769"/>
            <a:ext cx="1" cy="3269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220210"/>
              </p:ext>
            </p:extLst>
          </p:nvPr>
        </p:nvGraphicFramePr>
        <p:xfrm>
          <a:off x="3605678" y="3173118"/>
          <a:ext cx="2587409" cy="149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409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1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챔피언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56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등록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조회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6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평점 수정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랭킹 정보 조회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cxnSp>
        <p:nvCxnSpPr>
          <p:cNvPr id="58" name="직선 연결선 57"/>
          <p:cNvCxnSpPr/>
          <p:nvPr/>
        </p:nvCxnSpPr>
        <p:spPr>
          <a:xfrm>
            <a:off x="3468376" y="5517563"/>
            <a:ext cx="2807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76550"/>
              </p:ext>
            </p:extLst>
          </p:nvPr>
        </p:nvGraphicFramePr>
        <p:xfrm>
          <a:off x="6371046" y="3173117"/>
          <a:ext cx="2587409" cy="149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409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1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선호 챔피언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56661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선호 챔피언 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선호 챔피언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선호 챔피언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선호 챔피언 삭제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67098"/>
              </p:ext>
            </p:extLst>
          </p:nvPr>
        </p:nvGraphicFramePr>
        <p:xfrm>
          <a:off x="9175606" y="3173117"/>
          <a:ext cx="2587409" cy="149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409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31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기피 챔피언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156661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기피 챔피언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기피 챔피언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기피 챔피언</a:t>
                      </a:r>
                      <a:r>
                        <a:rPr lang="ko-KR" altLang="en-US" sz="16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  <a:endParaRPr lang="en-US" altLang="ko-KR" sz="16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기피 챔피언 삭제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4274" marR="94274" marT="47137" marB="47137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51908"/>
              </p:ext>
            </p:extLst>
          </p:nvPr>
        </p:nvGraphicFramePr>
        <p:xfrm>
          <a:off x="634001" y="2390405"/>
          <a:ext cx="3608176" cy="215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17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4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스포츠 </a:t>
                      </a:r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endParaRPr lang="ko-KR" altLang="en-US" sz="2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3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목록 조회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빈익빈 부익부</a:t>
                      </a:r>
                      <a:endParaRPr lang="ko-KR" altLang="en-US" sz="2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14212"/>
              </p:ext>
            </p:extLst>
          </p:nvPr>
        </p:nvGraphicFramePr>
        <p:xfrm>
          <a:off x="8296017" y="2390405"/>
          <a:ext cx="3352802" cy="1973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2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40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매칭방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채팅</a:t>
                      </a:r>
                      <a:endParaRPr lang="ko-KR" altLang="en-US" sz="2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3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등록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기록 조회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채팅 내역 삭제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2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95420"/>
              </p:ext>
            </p:extLst>
          </p:nvPr>
        </p:nvGraphicFramePr>
        <p:xfrm>
          <a:off x="4703042" y="2390405"/>
          <a:ext cx="3132110" cy="215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110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4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매칭</a:t>
                      </a:r>
                      <a:r>
                        <a:rPr lang="ko-KR" altLang="en-US" sz="2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100" baseline="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참가원</a:t>
                      </a:r>
                      <a:endParaRPr lang="ko-KR" altLang="en-US" sz="2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33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참가원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참가원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참가원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참가원</a:t>
                      </a: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</a:t>
                      </a:r>
                      <a:endParaRPr lang="en-US" altLang="ko-KR" sz="2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초대</a:t>
                      </a:r>
                    </a:p>
                  </a:txBody>
                  <a:tcPr marL="112763" marR="112763" marT="56381" marB="5638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1" name="순서도: 데이터 40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88" y="110975"/>
            <a:ext cx="54415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MATCH – 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LOL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cxnSp>
        <p:nvCxnSpPr>
          <p:cNvPr id="15" name="직선 연결선 14"/>
          <p:cNvCxnSpPr>
            <a:stCxn id="31" idx="3"/>
            <a:endCxn id="37" idx="1"/>
          </p:cNvCxnSpPr>
          <p:nvPr/>
        </p:nvCxnSpPr>
        <p:spPr>
          <a:xfrm>
            <a:off x="4242177" y="3466911"/>
            <a:ext cx="460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37" idx="3"/>
          </p:cNvCxnSpPr>
          <p:nvPr/>
        </p:nvCxnSpPr>
        <p:spPr>
          <a:xfrm>
            <a:off x="7835152" y="3466911"/>
            <a:ext cx="460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9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55061"/>
              </p:ext>
            </p:extLst>
          </p:nvPr>
        </p:nvGraphicFramePr>
        <p:xfrm>
          <a:off x="1884707" y="2205318"/>
          <a:ext cx="3707367" cy="224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67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52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5863" marR="115863" marT="57931" marB="5793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797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 정보 등록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 정보 조회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 정보 수정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 정보 삭제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5863" marR="115863" marT="57931" marB="5793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84897"/>
              </p:ext>
            </p:extLst>
          </p:nvPr>
        </p:nvGraphicFramePr>
        <p:xfrm>
          <a:off x="6772375" y="2205318"/>
          <a:ext cx="3707367" cy="224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67">
                  <a:extLst>
                    <a:ext uri="{9D8B030D-6E8A-4147-A177-3AD203B41FA5}">
                      <a16:colId xmlns:a16="http://schemas.microsoft.com/office/drawing/2014/main" xmlns="" val="3332758552"/>
                    </a:ext>
                  </a:extLst>
                </a:gridCol>
              </a:tblGrid>
              <a:tr h="480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대회 </a:t>
                      </a:r>
                      <a:r>
                        <a:rPr lang="ko-KR" altLang="en-US" sz="2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5863" marR="115863" marT="57931" marB="57931"/>
                </a:tc>
                <a:extLst>
                  <a:ext uri="{0D108BD9-81ED-4DB2-BD59-A6C34878D82A}">
                    <a16:rowId xmlns:a16="http://schemas.microsoft.com/office/drawing/2014/main" xmlns="" val="2075583114"/>
                  </a:ext>
                </a:extLst>
              </a:tr>
              <a:tr h="176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참여팀</a:t>
                      </a:r>
                      <a:r>
                        <a:rPr lang="ko-KR" altLang="en-US" sz="2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</a:t>
                      </a:r>
                      <a:endParaRPr lang="en-US" altLang="ko-KR" sz="2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5863" marR="115863" marT="57931" marB="57931"/>
                </a:tc>
                <a:extLst>
                  <a:ext uri="{0D108BD9-81ED-4DB2-BD59-A6C34878D82A}">
                    <a16:rowId xmlns:a16="http://schemas.microsoft.com/office/drawing/2014/main" xmlns="" val="422148082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54" name="순서도: 데이터 53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62753" y="110975"/>
            <a:ext cx="415962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COMPETITION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>
            <a:stCxn id="50" idx="3"/>
            <a:endCxn id="51" idx="1"/>
          </p:cNvCxnSpPr>
          <p:nvPr/>
        </p:nvCxnSpPr>
        <p:spPr>
          <a:xfrm>
            <a:off x="5592074" y="3330037"/>
            <a:ext cx="11803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9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69168"/>
              </p:ext>
            </p:extLst>
          </p:nvPr>
        </p:nvGraphicFramePr>
        <p:xfrm>
          <a:off x="7020273" y="2443641"/>
          <a:ext cx="4098814" cy="248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814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99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8097" marR="128097" marT="64047" marB="64047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987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 등록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 조회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 수정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 삭제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8097" marR="128097" marT="64047" marB="64047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04496"/>
              </p:ext>
            </p:extLst>
          </p:nvPr>
        </p:nvGraphicFramePr>
        <p:xfrm>
          <a:off x="1219200" y="2443641"/>
          <a:ext cx="4232485" cy="248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485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554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챔피언</a:t>
                      </a:r>
                      <a:endParaRPr lang="ko-KR" altLang="en-US" sz="2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42082" marR="142082" marT="71040" marB="71040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932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챔피언 등록 </a:t>
                      </a:r>
                      <a:r>
                        <a:rPr lang="en-US" altLang="ko-KR" sz="2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(API</a:t>
                      </a:r>
                      <a:r>
                        <a:rPr lang="en-US" altLang="ko-KR" sz="27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7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</a:t>
                      </a:r>
                      <a:r>
                        <a:rPr lang="en-US" altLang="ko-KR" sz="2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7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챔피언 목록 조회</a:t>
                      </a:r>
                      <a:endParaRPr lang="en-US" altLang="ko-KR" sz="2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7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42082" marR="142082" marT="71040" marB="71040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1" name="순서도: 데이터 40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3788" y="110975"/>
            <a:ext cx="54415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ETC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9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17106"/>
              </p:ext>
            </p:extLst>
          </p:nvPr>
        </p:nvGraphicFramePr>
        <p:xfrm>
          <a:off x="4634753" y="1173053"/>
          <a:ext cx="2949882" cy="162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882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68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API</a:t>
                      </a:r>
                      <a:endParaRPr lang="ko-KR" altLang="en-US" sz="1800" dirty="0"/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53897">
                <a:tc>
                  <a:txBody>
                    <a:bodyPr/>
                    <a:lstStyle/>
                    <a:p>
                      <a:pPr latinLnBrk="1"/>
                      <a:endParaRPr lang="en-US" altLang="ko-KR" sz="1800" dirty="0" smtClean="0"/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59984"/>
              </p:ext>
            </p:extLst>
          </p:nvPr>
        </p:nvGraphicFramePr>
        <p:xfrm>
          <a:off x="4634753" y="2949545"/>
          <a:ext cx="2949882" cy="162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882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68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구장</a:t>
                      </a:r>
                      <a:r>
                        <a:rPr lang="en-US" altLang="ko-KR" sz="18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정보</a:t>
                      </a:r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53897">
                <a:tc>
                  <a:txBody>
                    <a:bodyPr/>
                    <a:lstStyle/>
                    <a:p>
                      <a:pPr latinLnBrk="1"/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86033"/>
              </p:ext>
            </p:extLst>
          </p:nvPr>
        </p:nvGraphicFramePr>
        <p:xfrm>
          <a:off x="4634753" y="4726037"/>
          <a:ext cx="2949882" cy="162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882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68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en-US" altLang="ko-KR" sz="18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player</a:t>
                      </a:r>
                      <a:r>
                        <a:rPr lang="ko-KR" altLang="en-US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정보 </a:t>
                      </a:r>
                      <a:r>
                        <a:rPr lang="en-US" altLang="ko-KR" sz="1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253897">
                <a:tc>
                  <a:txBody>
                    <a:bodyPr/>
                    <a:lstStyle/>
                    <a:p>
                      <a:pPr latinLnBrk="1"/>
                      <a:endParaRPr lang="en-US" altLang="ko-KR" sz="1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2190" marR="92190" marT="46095" marB="46095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02" y="5170181"/>
            <a:ext cx="1625802" cy="400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88" y="3423286"/>
            <a:ext cx="1798593" cy="376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54" y="1749586"/>
            <a:ext cx="1861426" cy="392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58" y="1669827"/>
            <a:ext cx="2037989" cy="409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181" y="2160505"/>
            <a:ext cx="2283779" cy="440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674" y="3660160"/>
            <a:ext cx="2584005" cy="3377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35" y="1358487"/>
            <a:ext cx="1494954" cy="49901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770252" y="1809717"/>
            <a:ext cx="345869" cy="2399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3770252" y="3493780"/>
            <a:ext cx="345869" cy="2399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3770251" y="5234519"/>
            <a:ext cx="345869" cy="2399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015122" y="5188576"/>
            <a:ext cx="345869" cy="2399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3" name="순서도: 데이터 32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71719" y="110975"/>
            <a:ext cx="37741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API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9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3054147" y="5307311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6994" y="4105836"/>
            <a:ext cx="577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3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230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11600" y="1296895"/>
            <a:ext cx="7442199" cy="4464565"/>
            <a:chOff x="927400" y="2254873"/>
            <a:chExt cx="6806899" cy="3263792"/>
          </a:xfrm>
        </p:grpSpPr>
        <p:sp>
          <p:nvSpPr>
            <p:cNvPr id="8" name="직사각형 7"/>
            <p:cNvSpPr/>
            <p:nvPr/>
          </p:nvSpPr>
          <p:spPr>
            <a:xfrm>
              <a:off x="4337098" y="2254873"/>
              <a:ext cx="3397201" cy="32637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E-SPORTS</a:t>
              </a:r>
              <a:endParaRPr kumimoji="1" lang="ko-KR" altLang="en-US" dirty="0" smtClean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27400" y="2254873"/>
              <a:ext cx="3213899" cy="326379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SPORTS</a:t>
              </a:r>
              <a:endParaRPr kumimoji="1" lang="ko-KR" altLang="en-US" dirty="0"/>
            </a:p>
          </p:txBody>
        </p:sp>
      </p:grpSp>
      <p:sp>
        <p:nvSpPr>
          <p:cNvPr id="6" name="타원 5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데이터 12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38734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3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D10B906B-829E-482E-AAC3-90960784CA3A}"/>
              </a:ext>
            </a:extLst>
          </p:cNvPr>
          <p:cNvSpPr/>
          <p:nvPr/>
        </p:nvSpPr>
        <p:spPr>
          <a:xfrm rot="18889717" flipH="1">
            <a:off x="1922810" y="-3292973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51328" y="2045473"/>
            <a:ext cx="45076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동기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7996" y="1997902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60714A1-35A1-42C9-92EE-233D6A9E4D9C}"/>
              </a:ext>
            </a:extLst>
          </p:cNvPr>
          <p:cNvSpPr txBox="1"/>
          <p:nvPr/>
        </p:nvSpPr>
        <p:spPr>
          <a:xfrm>
            <a:off x="5451328" y="3085717"/>
            <a:ext cx="45076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시장분석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7DC248-5B08-4284-8B10-C29583B2CD37}"/>
              </a:ext>
            </a:extLst>
          </p:cNvPr>
          <p:cNvSpPr txBox="1"/>
          <p:nvPr/>
        </p:nvSpPr>
        <p:spPr>
          <a:xfrm>
            <a:off x="3950268" y="306470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1B7496C-3B19-4FD0-AAB6-7C061CC98C0D}"/>
              </a:ext>
            </a:extLst>
          </p:cNvPr>
          <p:cNvSpPr txBox="1"/>
          <p:nvPr/>
        </p:nvSpPr>
        <p:spPr>
          <a:xfrm>
            <a:off x="5453600" y="4170101"/>
            <a:ext cx="45076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E15FFB1-1D6C-42EA-BB06-BCBCEADD9E8B}"/>
              </a:ext>
            </a:extLst>
          </p:cNvPr>
          <p:cNvSpPr txBox="1"/>
          <p:nvPr/>
        </p:nvSpPr>
        <p:spPr>
          <a:xfrm>
            <a:off x="3952540" y="4131512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689A8D2-3E94-4279-BE62-7ABC73F0D9FB}"/>
              </a:ext>
            </a:extLst>
          </p:cNvPr>
          <p:cNvSpPr txBox="1"/>
          <p:nvPr/>
        </p:nvSpPr>
        <p:spPr>
          <a:xfrm>
            <a:off x="5455872" y="5236912"/>
            <a:ext cx="45076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65B69C5-2769-4F2C-AD99-52F9EE81B9E6}"/>
              </a:ext>
            </a:extLst>
          </p:cNvPr>
          <p:cNvSpPr txBox="1"/>
          <p:nvPr/>
        </p:nvSpPr>
        <p:spPr>
          <a:xfrm>
            <a:off x="3954812" y="519831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47CC5858-2BE2-472B-9A02-1DC851B79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>
            <a:off x="26683" y="2215796"/>
            <a:ext cx="12206572" cy="46246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F65B7414-E68C-4EA2-8853-98CB27D12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 rot="10800000">
            <a:off x="-34966" y="-6155"/>
            <a:ext cx="12206572" cy="4624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65788" y="386686"/>
            <a:ext cx="90262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93651" y="2879809"/>
            <a:ext cx="7884228" cy="72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경기 일정</a:t>
            </a:r>
            <a:endParaRPr kumimoji="1"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393651" y="3881397"/>
            <a:ext cx="7884228" cy="72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 smtClean="0"/>
              <a:t>매칭</a:t>
            </a:r>
            <a:r>
              <a:rPr kumimoji="1" lang="ko-KR" altLang="en-US" dirty="0" smtClean="0"/>
              <a:t> 정보</a:t>
            </a:r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393651" y="4882982"/>
            <a:ext cx="7884228" cy="72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급구 용병</a:t>
            </a:r>
            <a:endParaRPr kumimoji="1"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8142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데이터 28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38734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0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393651" y="2870200"/>
            <a:ext cx="1787949" cy="2741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ko-KR" altLang="en-US" sz="1400" dirty="0" smtClean="0"/>
              <a:t>내 정보 조회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팀 정보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ko-KR" altLang="en-US" sz="1400" dirty="0" err="1" smtClean="0"/>
              <a:t>매칭</a:t>
            </a:r>
            <a:r>
              <a:rPr kumimoji="1" lang="ko-KR" altLang="en-US" sz="1400" dirty="0" smtClean="0"/>
              <a:t> 내역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대회 참가 정보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5387552" y="2870200"/>
            <a:ext cx="5902748" cy="2741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smtClean="0"/>
              <a:t>출력 화면</a:t>
            </a:r>
            <a:endParaRPr kumimoji="1" lang="ko-KR" altLang="en-US" sz="5400" dirty="0"/>
          </a:p>
        </p:txBody>
      </p:sp>
      <p:sp>
        <p:nvSpPr>
          <p:cNvPr id="11" name="타원 10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142" y="24822"/>
            <a:ext cx="2795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&gt;My page</a:t>
            </a:r>
          </a:p>
        </p:txBody>
      </p:sp>
      <p:sp>
        <p:nvSpPr>
          <p:cNvPr id="20" name="타원 19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순서도: 데이터 22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38734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&gt;My Page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8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393651" y="2832100"/>
            <a:ext cx="1483149" cy="2779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ko-KR" altLang="en-US" sz="1400" dirty="0" err="1" smtClean="0"/>
              <a:t>매칭</a:t>
            </a:r>
            <a:r>
              <a:rPr kumimoji="1" lang="ko-KR" altLang="en-US" sz="1400" dirty="0" smtClean="0"/>
              <a:t> 만들기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ko-KR" altLang="en-US" sz="1400" dirty="0" err="1" smtClean="0"/>
              <a:t>매칭</a:t>
            </a:r>
            <a:r>
              <a:rPr kumimoji="1" lang="ko-KR" altLang="en-US" sz="1400" dirty="0" smtClean="0"/>
              <a:t> 조회</a:t>
            </a: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082751" y="2832100"/>
            <a:ext cx="6245649" cy="2779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현재 </a:t>
            </a:r>
            <a:r>
              <a:rPr kumimoji="1" lang="ko-KR" altLang="en-US" dirty="0" err="1" smtClean="0"/>
              <a:t>매칭</a:t>
            </a:r>
            <a:r>
              <a:rPr kumimoji="1" lang="ko-KR" altLang="en-US" dirty="0" smtClean="0"/>
              <a:t> 정보</a:t>
            </a:r>
            <a:endParaRPr kumimoji="1"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142" y="24822"/>
            <a:ext cx="296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&gt;Matching</a:t>
            </a:r>
          </a:p>
        </p:txBody>
      </p:sp>
      <p:sp>
        <p:nvSpPr>
          <p:cNvPr id="21" name="타원 20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순서도: 데이터 23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417529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&gt;Matching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93651" y="2908300"/>
            <a:ext cx="7884228" cy="11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일정</a:t>
            </a:r>
            <a:endParaRPr kumimoji="1"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393651" y="4389745"/>
            <a:ext cx="7884228" cy="10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8142" y="24822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대회 정보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순서도: 데이터 23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38734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&gt;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대회 정보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1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393651" y="2832100"/>
            <a:ext cx="1483149" cy="2779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dirty="0" smtClean="0"/>
              <a:t>글 작성</a:t>
            </a:r>
            <a:endParaRPr kumimoji="1" lang="en-US" altLang="ko-KR" dirty="0" smtClean="0"/>
          </a:p>
          <a:p>
            <a:pPr marL="342900" indent="-342900" algn="ctr">
              <a:buAutoNum type="arabicPeriod"/>
            </a:pPr>
            <a:r>
              <a:rPr kumimoji="1" lang="ko-KR" altLang="en-US" dirty="0" smtClean="0"/>
              <a:t>글 조회</a:t>
            </a:r>
            <a:endParaRPr kumimoji="1"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082751" y="2832100"/>
            <a:ext cx="6017049" cy="2779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 smtClean="0"/>
              <a:t>게시글</a:t>
            </a:r>
            <a:r>
              <a:rPr kumimoji="1" lang="ko-KR" altLang="en-US" dirty="0" smtClean="0"/>
              <a:t> 목록</a:t>
            </a:r>
            <a:endParaRPr kumimoji="1"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8142" y="24822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순서도: 데이터 23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6" y="50602"/>
            <a:ext cx="43097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&gt;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자유 게시판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타원 47"/>
          <p:cNvSpPr/>
          <p:nvPr/>
        </p:nvSpPr>
        <p:spPr>
          <a:xfrm>
            <a:off x="2661743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0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93559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4071"/>
            <a:ext cx="2269413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877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My page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8142" y="24822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&gt;QnA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76800" y="1333497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Matching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65900" y="1333496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대회 정보</a:t>
            </a:r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255000" y="1333495"/>
            <a:ext cx="1539731" cy="1010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자유 게시판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944100" y="1333494"/>
            <a:ext cx="1539731" cy="101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QnA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87699" y="2616197"/>
            <a:ext cx="8296132" cy="3378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634951" y="2812882"/>
            <a:ext cx="1826047" cy="277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자주하는 질문들</a:t>
            </a:r>
            <a:endParaRPr kumimoji="1"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129218" y="2793664"/>
            <a:ext cx="1826047" cy="279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1:1 </a:t>
            </a:r>
            <a:r>
              <a:rPr kumimoji="1" lang="ko-KR" altLang="en-US" dirty="0" smtClean="0"/>
              <a:t>문의 내역</a:t>
            </a:r>
            <a:endParaRPr kumimoji="1"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82084" y="2793664"/>
            <a:ext cx="1826047" cy="279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1:1 </a:t>
            </a:r>
            <a:r>
              <a:rPr kumimoji="1" lang="ko-KR" altLang="en-US" dirty="0" smtClean="0"/>
              <a:t>문의 하기</a:t>
            </a:r>
            <a:endParaRPr kumimoji="1"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2706568" y="4072"/>
            <a:ext cx="610377" cy="6234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4825" y="4071"/>
            <a:ext cx="2985247" cy="623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72967" y="2482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순서도: 데이터 58"/>
          <p:cNvSpPr/>
          <p:nvPr/>
        </p:nvSpPr>
        <p:spPr>
          <a:xfrm>
            <a:off x="3854824" y="0"/>
            <a:ext cx="4728449" cy="82987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-1175" y="0"/>
            <a:ext cx="5302156" cy="829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82937" y="50602"/>
            <a:ext cx="38734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메인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&gt;QnA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9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D5CAFB-09EE-4A0C-A3A3-C49D47A70F38}"/>
              </a:ext>
            </a:extLst>
          </p:cNvPr>
          <p:cNvSpPr/>
          <p:nvPr/>
        </p:nvSpPr>
        <p:spPr>
          <a:xfrm>
            <a:off x="0" y="4627285"/>
            <a:ext cx="12192000" cy="2230715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0" y="492780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0" y="578981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for </a:t>
            </a:r>
            <a:r>
              <a:rPr lang="en-US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listening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63">
            <a:extLst>
              <a:ext uri="{FF2B5EF4-FFF2-40B4-BE49-F238E27FC236}">
                <a16:creationId xmlns:a16="http://schemas.microsoft.com/office/drawing/2014/main" xmlns="" id="{AC1D0DAB-60B4-426F-81C5-3E773C258FCE}"/>
              </a:ext>
            </a:extLst>
          </p:cNvPr>
          <p:cNvGrpSpPr/>
          <p:nvPr/>
        </p:nvGrpSpPr>
        <p:grpSpPr>
          <a:xfrm>
            <a:off x="4640055" y="146036"/>
            <a:ext cx="4122687" cy="5212774"/>
            <a:chOff x="7523746" y="706607"/>
            <a:chExt cx="4122687" cy="5212774"/>
          </a:xfrm>
        </p:grpSpPr>
        <p:pic>
          <p:nvPicPr>
            <p:cNvPr id="9" name="Picture 34">
              <a:extLst>
                <a:ext uri="{FF2B5EF4-FFF2-40B4-BE49-F238E27FC236}">
                  <a16:creationId xmlns:a16="http://schemas.microsoft.com/office/drawing/2014/main" xmlns="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10" name="Group 35">
              <a:extLst>
                <a:ext uri="{FF2B5EF4-FFF2-40B4-BE49-F238E27FC236}">
                  <a16:creationId xmlns:a16="http://schemas.microsoft.com/office/drawing/2014/main" xmlns="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" name="Oval 36">
                <a:extLst>
                  <a:ext uri="{FF2B5EF4-FFF2-40B4-BE49-F238E27FC236}">
                    <a16:creationId xmlns:a16="http://schemas.microsoft.com/office/drawing/2014/main" xmlns="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37">
                <a:extLst>
                  <a:ext uri="{FF2B5EF4-FFF2-40B4-BE49-F238E27FC236}">
                    <a16:creationId xmlns:a16="http://schemas.microsoft.com/office/drawing/2014/main" xmlns="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38">
                <a:extLst>
                  <a:ext uri="{FF2B5EF4-FFF2-40B4-BE49-F238E27FC236}">
                    <a16:creationId xmlns:a16="http://schemas.microsoft.com/office/drawing/2014/main" xmlns="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39">
                <a:extLst>
                  <a:ext uri="{FF2B5EF4-FFF2-40B4-BE49-F238E27FC236}">
                    <a16:creationId xmlns:a16="http://schemas.microsoft.com/office/drawing/2014/main" xmlns="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40">
                <a:extLst>
                  <a:ext uri="{FF2B5EF4-FFF2-40B4-BE49-F238E27FC236}">
                    <a16:creationId xmlns:a16="http://schemas.microsoft.com/office/drawing/2014/main" xmlns="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41">
                <a:extLst>
                  <a:ext uri="{FF2B5EF4-FFF2-40B4-BE49-F238E27FC236}">
                    <a16:creationId xmlns:a16="http://schemas.microsoft.com/office/drawing/2014/main" xmlns="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42">
                <a:extLst>
                  <a:ext uri="{FF2B5EF4-FFF2-40B4-BE49-F238E27FC236}">
                    <a16:creationId xmlns:a16="http://schemas.microsoft.com/office/drawing/2014/main" xmlns="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43">
                <a:extLst>
                  <a:ext uri="{FF2B5EF4-FFF2-40B4-BE49-F238E27FC236}">
                    <a16:creationId xmlns:a16="http://schemas.microsoft.com/office/drawing/2014/main" xmlns="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44">
                <a:extLst>
                  <a:ext uri="{FF2B5EF4-FFF2-40B4-BE49-F238E27FC236}">
                    <a16:creationId xmlns:a16="http://schemas.microsoft.com/office/drawing/2014/main" xmlns="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45">
                <a:extLst>
                  <a:ext uri="{FF2B5EF4-FFF2-40B4-BE49-F238E27FC236}">
                    <a16:creationId xmlns:a16="http://schemas.microsoft.com/office/drawing/2014/main" xmlns="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46">
                <a:extLst>
                  <a:ext uri="{FF2B5EF4-FFF2-40B4-BE49-F238E27FC236}">
                    <a16:creationId xmlns:a16="http://schemas.microsoft.com/office/drawing/2014/main" xmlns="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47">
                <a:extLst>
                  <a:ext uri="{FF2B5EF4-FFF2-40B4-BE49-F238E27FC236}">
                    <a16:creationId xmlns:a16="http://schemas.microsoft.com/office/drawing/2014/main" xmlns="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48">
                <a:extLst>
                  <a:ext uri="{FF2B5EF4-FFF2-40B4-BE49-F238E27FC236}">
                    <a16:creationId xmlns:a16="http://schemas.microsoft.com/office/drawing/2014/main" xmlns="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49">
                <a:extLst>
                  <a:ext uri="{FF2B5EF4-FFF2-40B4-BE49-F238E27FC236}">
                    <a16:creationId xmlns:a16="http://schemas.microsoft.com/office/drawing/2014/main" xmlns="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0">
                <a:extLst>
                  <a:ext uri="{FF2B5EF4-FFF2-40B4-BE49-F238E27FC236}">
                    <a16:creationId xmlns:a16="http://schemas.microsoft.com/office/drawing/2014/main" xmlns="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51">
                <a:extLst>
                  <a:ext uri="{FF2B5EF4-FFF2-40B4-BE49-F238E27FC236}">
                    <a16:creationId xmlns:a16="http://schemas.microsoft.com/office/drawing/2014/main" xmlns="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2">
                <a:extLst>
                  <a:ext uri="{FF2B5EF4-FFF2-40B4-BE49-F238E27FC236}">
                    <a16:creationId xmlns:a16="http://schemas.microsoft.com/office/drawing/2014/main" xmlns="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53">
                <a:extLst>
                  <a:ext uri="{FF2B5EF4-FFF2-40B4-BE49-F238E27FC236}">
                    <a16:creationId xmlns:a16="http://schemas.microsoft.com/office/drawing/2014/main" xmlns="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4">
                <a:extLst>
                  <a:ext uri="{FF2B5EF4-FFF2-40B4-BE49-F238E27FC236}">
                    <a16:creationId xmlns:a16="http://schemas.microsoft.com/office/drawing/2014/main" xmlns="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55">
                <a:extLst>
                  <a:ext uri="{FF2B5EF4-FFF2-40B4-BE49-F238E27FC236}">
                    <a16:creationId xmlns:a16="http://schemas.microsoft.com/office/drawing/2014/main" xmlns="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56">
                <a:extLst>
                  <a:ext uri="{FF2B5EF4-FFF2-40B4-BE49-F238E27FC236}">
                    <a16:creationId xmlns:a16="http://schemas.microsoft.com/office/drawing/2014/main" xmlns="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57">
                <a:extLst>
                  <a:ext uri="{FF2B5EF4-FFF2-40B4-BE49-F238E27FC236}">
                    <a16:creationId xmlns:a16="http://schemas.microsoft.com/office/drawing/2014/main" xmlns="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58">
                <a:extLst>
                  <a:ext uri="{FF2B5EF4-FFF2-40B4-BE49-F238E27FC236}">
                    <a16:creationId xmlns:a16="http://schemas.microsoft.com/office/drawing/2014/main" xmlns="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59">
                <a:extLst>
                  <a:ext uri="{FF2B5EF4-FFF2-40B4-BE49-F238E27FC236}">
                    <a16:creationId xmlns:a16="http://schemas.microsoft.com/office/drawing/2014/main" xmlns="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0">
                <a:extLst>
                  <a:ext uri="{FF2B5EF4-FFF2-40B4-BE49-F238E27FC236}">
                    <a16:creationId xmlns:a16="http://schemas.microsoft.com/office/drawing/2014/main" xmlns="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1">
                <a:extLst>
                  <a:ext uri="{FF2B5EF4-FFF2-40B4-BE49-F238E27FC236}">
                    <a16:creationId xmlns:a16="http://schemas.microsoft.com/office/drawing/2014/main" xmlns="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088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3054147" y="5307311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주제 선정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동기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6994" y="4105836"/>
            <a:ext cx="577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1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24402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데이터 6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2" y="1600401"/>
            <a:ext cx="3494751" cy="1940470"/>
          </a:xfrm>
          <a:prstGeom prst="rect">
            <a:avLst/>
          </a:prstGeom>
        </p:spPr>
      </p:pic>
      <p:sp>
        <p:nvSpPr>
          <p:cNvPr id="15" name="Chevron 18">
            <a:extLst>
              <a:ext uri="{FF2B5EF4-FFF2-40B4-BE49-F238E27FC236}">
                <a16:creationId xmlns:a16="http://schemas.microsoft.com/office/drawing/2014/main" xmlns="" id="{5D442B39-8216-4140-8865-E59F587B9A4B}"/>
              </a:ext>
            </a:extLst>
          </p:cNvPr>
          <p:cNvSpPr/>
          <p:nvPr/>
        </p:nvSpPr>
        <p:spPr>
          <a:xfrm rot="5400000">
            <a:off x="1982512" y="2773837"/>
            <a:ext cx="584285" cy="3218749"/>
          </a:xfrm>
          <a:prstGeom prst="chevron">
            <a:avLst>
              <a:gd name="adj" fmla="val 840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4254503" y="1425330"/>
            <a:ext cx="3759620" cy="2607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-957238" y="12890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주제 선정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동기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1.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동기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10952" y="1171840"/>
            <a:ext cx="3057931" cy="2869935"/>
          </a:xfrm>
          <a:prstGeom prst="rect">
            <a:avLst/>
          </a:prstGeom>
        </p:spPr>
      </p:pic>
      <p:sp>
        <p:nvSpPr>
          <p:cNvPr id="12" name="Chevron 18">
            <a:extLst>
              <a:ext uri="{FF2B5EF4-FFF2-40B4-BE49-F238E27FC236}">
                <a16:creationId xmlns:a16="http://schemas.microsoft.com/office/drawing/2014/main" xmlns="" id="{5D442B39-8216-4140-8865-E59F587B9A4B}"/>
              </a:ext>
            </a:extLst>
          </p:cNvPr>
          <p:cNvSpPr/>
          <p:nvPr/>
        </p:nvSpPr>
        <p:spPr>
          <a:xfrm rot="5400000">
            <a:off x="5724939" y="2773837"/>
            <a:ext cx="584285" cy="3218749"/>
          </a:xfrm>
          <a:prstGeom prst="chevron">
            <a:avLst>
              <a:gd name="adj" fmla="val 8404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Chevron 18">
            <a:extLst>
              <a:ext uri="{FF2B5EF4-FFF2-40B4-BE49-F238E27FC236}">
                <a16:creationId xmlns:a16="http://schemas.microsoft.com/office/drawing/2014/main" xmlns="" id="{5D442B39-8216-4140-8865-E59F587B9A4B}"/>
              </a:ext>
            </a:extLst>
          </p:cNvPr>
          <p:cNvSpPr/>
          <p:nvPr/>
        </p:nvSpPr>
        <p:spPr>
          <a:xfrm rot="5400000">
            <a:off x="9467366" y="2773837"/>
            <a:ext cx="584285" cy="3218749"/>
          </a:xfrm>
          <a:prstGeom prst="chevron">
            <a:avLst>
              <a:gd name="adj" fmla="val 840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62" y="5293200"/>
            <a:ext cx="284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600" dirty="0" smtClean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가구 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4657" y="5288200"/>
            <a:ext cx="337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여가 시간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증가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7165" y="5011200"/>
            <a:ext cx="3380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게임 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증가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1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3054147" y="5307311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시장 분석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6994" y="4105836"/>
            <a:ext cx="577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2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9586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0" y="3728203"/>
            <a:ext cx="4286250" cy="1885950"/>
          </a:xfrm>
          <a:prstGeom prst="rect">
            <a:avLst/>
          </a:prstGeom>
        </p:spPr>
      </p:pic>
      <p:sp>
        <p:nvSpPr>
          <p:cNvPr id="4" name="순서도: 데이터 3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-562381" y="128905"/>
            <a:ext cx="654754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축구 팀 매칭 사이트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55" y="1720921"/>
            <a:ext cx="1913837" cy="13074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8" y="3468226"/>
            <a:ext cx="2839851" cy="2473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3114" t="3147" r="1233" b="3558"/>
          <a:stretch/>
        </p:blipFill>
        <p:spPr>
          <a:xfrm>
            <a:off x="4008538" y="1486342"/>
            <a:ext cx="2303588" cy="2241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337" y="3183322"/>
            <a:ext cx="3000375" cy="647700"/>
          </a:xfrm>
          <a:prstGeom prst="rect">
            <a:avLst/>
          </a:prstGeom>
        </p:spPr>
      </p:pic>
      <p:sp>
        <p:nvSpPr>
          <p:cNvPr id="19" name="양쪽 중괄호 18"/>
          <p:cNvSpPr/>
          <p:nvPr/>
        </p:nvSpPr>
        <p:spPr>
          <a:xfrm>
            <a:off x="7940681" y="1120588"/>
            <a:ext cx="3704472" cy="482161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663353" y="1070118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 </a:t>
            </a:r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</a:t>
            </a:r>
            <a:r>
              <a:rPr lang="ko-KR" altLang="en-US" sz="28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800" dirty="0" smtClean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en-US" altLang="ko-KR" sz="28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관리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400" dirty="0" smtClean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용병 시스템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3353" y="2830140"/>
            <a:ext cx="274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기반     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구장 추천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선출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구력 등     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자세한 개인 실력 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팀원 추천 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시스템</a:t>
            </a:r>
            <a:endParaRPr lang="ko-KR" altLang="en-US" sz="28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시장 조사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3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데이터 7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-562381" y="128905"/>
            <a:ext cx="654754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LOL</a:t>
            </a: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팀 매칭 사이트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96" y="1525574"/>
            <a:ext cx="1725728" cy="1607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71" y="1870944"/>
            <a:ext cx="4257675" cy="914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91" y="1692717"/>
            <a:ext cx="2956683" cy="1270855"/>
          </a:xfrm>
          <a:prstGeom prst="rect">
            <a:avLst/>
          </a:prstGeom>
        </p:spPr>
      </p:pic>
      <p:sp>
        <p:nvSpPr>
          <p:cNvPr id="11" name="양쪽 중괄호 10"/>
          <p:cNvSpPr/>
          <p:nvPr/>
        </p:nvSpPr>
        <p:spPr>
          <a:xfrm>
            <a:off x="1703293" y="3917576"/>
            <a:ext cx="8937812" cy="1783977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15668" y="4024734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찾기</a:t>
            </a:r>
            <a:endParaRPr lang="en-US" altLang="ko-KR" sz="2800" dirty="0" smtClean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en-US" altLang="ko-KR" sz="28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챔피언 분석</a:t>
            </a:r>
            <a:endParaRPr lang="en-US" altLang="ko-KR" sz="2000" dirty="0" smtClean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en-US" altLang="ko-KR" sz="2400" dirty="0" smtClean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2400" dirty="0" smtClean="0">
                <a:solidFill>
                  <a:srgbClr val="5A9BD5">
                    <a:lumMod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지도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4619" y="3813720"/>
            <a:ext cx="5169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성향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챔피언 기호 등 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속성에 따른 팀원 </a:t>
            </a:r>
            <a:r>
              <a:rPr lang="ko-KR" altLang="en-US" sz="2400" dirty="0" err="1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멘티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</a:t>
            </a:r>
            <a:endParaRPr lang="en-US" altLang="ko-KR" sz="24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지역의 플레이어 추천</a:t>
            </a:r>
            <a:endParaRPr lang="ko-KR" altLang="en-US" sz="28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시장 조사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2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3054147" y="5307311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6994" y="4105836"/>
            <a:ext cx="577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3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4276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081305"/>
              </p:ext>
            </p:extLst>
          </p:nvPr>
        </p:nvGraphicFramePr>
        <p:xfrm>
          <a:off x="3845861" y="1407458"/>
          <a:ext cx="3263926" cy="198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92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9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82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가입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조회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수정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포인트 충전</a:t>
                      </a:r>
                      <a:r>
                        <a:rPr lang="en-US" altLang="ko-KR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sp>
        <p:nvSpPr>
          <p:cNvPr id="5" name="순서도: 데이터 4"/>
          <p:cNvSpPr/>
          <p:nvPr/>
        </p:nvSpPr>
        <p:spPr>
          <a:xfrm>
            <a:off x="3851024" y="0"/>
            <a:ext cx="4607175" cy="1011502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" y="0"/>
            <a:ext cx="5166168" cy="101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71719" y="110975"/>
            <a:ext cx="37741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USER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0479742" y="119940"/>
            <a:ext cx="22836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패키지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73584"/>
              </p:ext>
            </p:extLst>
          </p:nvPr>
        </p:nvGraphicFramePr>
        <p:xfrm>
          <a:off x="7882547" y="3783796"/>
          <a:ext cx="3263926" cy="198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92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41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축구 데이터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38857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축구 데이터 등록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축구 데이터 조회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축구 데이터 수정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축구 데이터 삭제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68443"/>
              </p:ext>
            </p:extLst>
          </p:nvPr>
        </p:nvGraphicFramePr>
        <p:xfrm>
          <a:off x="7882547" y="1407458"/>
          <a:ext cx="3263926" cy="198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926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441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9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1538857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9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등록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9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조회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9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수정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</a:t>
                      </a:r>
                      <a:r>
                        <a:rPr lang="en-US" altLang="ko-KR" sz="19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LoL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삭제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101058"/>
              </p:ext>
            </p:extLst>
          </p:nvPr>
        </p:nvGraphicFramePr>
        <p:xfrm>
          <a:off x="395312" y="1712696"/>
          <a:ext cx="2814053" cy="136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053">
                  <a:extLst>
                    <a:ext uri="{9D8B030D-6E8A-4147-A177-3AD203B41FA5}">
                      <a16:colId xmlns:a16="http://schemas.microsoft.com/office/drawing/2014/main" xmlns="" val="889509636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포인트 충전</a:t>
                      </a:r>
                      <a:r>
                        <a:rPr lang="en-US" altLang="ko-KR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내역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407014157"/>
                  </a:ext>
                </a:extLst>
              </a:tr>
              <a:tr h="97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포인트 충전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잔여 포인트 조회</a:t>
                      </a:r>
                      <a:endParaRPr lang="en-US" altLang="ko-KR" sz="1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포인트 사용</a:t>
                      </a:r>
                      <a:endParaRPr lang="ko-KR" altLang="en-US" sz="1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2005" marR="102005" marT="51001" marB="51001"/>
                </a:tc>
                <a:extLst>
                  <a:ext uri="{0D108BD9-81ED-4DB2-BD59-A6C34878D82A}">
                    <a16:rowId xmlns:a16="http://schemas.microsoft.com/office/drawing/2014/main" xmlns="" val="149638041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>
            <a:stCxn id="12" idx="3"/>
            <a:endCxn id="2" idx="1"/>
          </p:cNvCxnSpPr>
          <p:nvPr/>
        </p:nvCxnSpPr>
        <p:spPr>
          <a:xfrm>
            <a:off x="3209365" y="2397649"/>
            <a:ext cx="6364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2" idx="3"/>
            <a:endCxn id="10" idx="1"/>
          </p:cNvCxnSpPr>
          <p:nvPr/>
        </p:nvCxnSpPr>
        <p:spPr>
          <a:xfrm>
            <a:off x="7109787" y="2397649"/>
            <a:ext cx="7727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496167" y="4791228"/>
            <a:ext cx="401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514097" y="2397649"/>
            <a:ext cx="0" cy="23935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602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8347</TotalTime>
  <Words>759</Words>
  <Application>Microsoft Office PowerPoint</Application>
  <PresentationFormat>와이드스크린</PresentationFormat>
  <Paragraphs>304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Arial Unicode MS</vt:lpstr>
      <vt:lpstr>Calibri</vt:lpstr>
      <vt:lpstr>나눔스퀘어 Bold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student</cp:lastModifiedBy>
  <cp:revision>202</cp:revision>
  <dcterms:created xsi:type="dcterms:W3CDTF">2018-04-24T17:14:44Z</dcterms:created>
  <dcterms:modified xsi:type="dcterms:W3CDTF">2020-01-08T06:06:10Z</dcterms:modified>
</cp:coreProperties>
</file>